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1992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75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4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41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028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29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33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44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0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16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24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0BFA250-9BB5-4DA8-B01B-3650B9D89931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A47F9C9-998C-4BD3-9930-C80CE2B7B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6</a:t>
            </a:r>
          </a:p>
          <a:p>
            <a:r>
              <a:rPr lang="nl-NL" dirty="0" smtClean="0"/>
              <a:t>Paragraaf 6.1 &amp; 6.2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4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doelen.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Wat is een turftabel en hoe teken je en lees je een staafdiagram af.</a:t>
            </a:r>
          </a:p>
          <a:p>
            <a:pPr lvl="1"/>
            <a:r>
              <a:rPr lang="nl-NL" dirty="0"/>
              <a:t>Wat is turven?</a:t>
            </a:r>
          </a:p>
          <a:p>
            <a:pPr lvl="1"/>
            <a:r>
              <a:rPr lang="nl-NL" dirty="0"/>
              <a:t>Wat is een frequentie </a:t>
            </a:r>
            <a:r>
              <a:rPr lang="nl-NL" dirty="0" smtClean="0"/>
              <a:t>bij turven</a:t>
            </a:r>
            <a:r>
              <a:rPr lang="nl-NL" dirty="0"/>
              <a:t>?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03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6.3.</a:t>
            </a:r>
          </a:p>
          <a:p>
            <a:pPr lvl="1"/>
            <a:r>
              <a:rPr lang="nl-NL" dirty="0" smtClean="0"/>
              <a:t>Kennis maken met verschillende soorten grafieken.</a:t>
            </a:r>
          </a:p>
          <a:p>
            <a:r>
              <a:rPr lang="nl-NL" dirty="0" smtClean="0"/>
              <a:t>Paragraaf 6.4.</a:t>
            </a:r>
          </a:p>
          <a:p>
            <a:pPr lvl="1"/>
            <a:r>
              <a:rPr lang="nl-NL" dirty="0" smtClean="0"/>
              <a:t>Verschillende manieren van misleiding bij grafieken en diagrammen herkennen.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20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de les.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</a:p>
          <a:p>
            <a:r>
              <a:rPr lang="nl-NL" dirty="0" smtClean="0"/>
              <a:t>Bespreken van de toets.</a:t>
            </a:r>
          </a:p>
          <a:p>
            <a:r>
              <a:rPr lang="nl-NL" dirty="0" smtClean="0"/>
              <a:t>Uitleg paragraaf 6.1 en 6.2.</a:t>
            </a:r>
          </a:p>
          <a:p>
            <a:r>
              <a:rPr lang="nl-NL" dirty="0" smtClean="0"/>
              <a:t>Maken van de opdrachten.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62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Leren van de toets.</a:t>
            </a:r>
          </a:p>
          <a:p>
            <a:r>
              <a:rPr lang="nl-NL" dirty="0"/>
              <a:t>L</a:t>
            </a:r>
            <a:r>
              <a:rPr lang="nl-NL" dirty="0" smtClean="0"/>
              <a:t>ijngrafieken tekenen bij een tabel en een tabel maken vanuit een grafiek.</a:t>
            </a:r>
          </a:p>
          <a:p>
            <a:r>
              <a:rPr lang="nl-NL" dirty="0" smtClean="0"/>
              <a:t>Wat is een turftabel en hoe teken je en lees je een staafdiagram af.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38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van de 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6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296091"/>
            <a:ext cx="9692640" cy="1325562"/>
          </a:xfrm>
        </p:spPr>
        <p:txBody>
          <a:bodyPr>
            <a:normAutofit/>
          </a:bodyPr>
          <a:lstStyle/>
          <a:p>
            <a:r>
              <a:rPr lang="nl-NL" dirty="0" smtClean="0"/>
              <a:t>H6 	Paragraaf 6.1 Tabellen en lijngrafieken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r>
              <a:rPr lang="nl-NL" dirty="0" smtClean="0">
                <a:sym typeface="Wingdings" panose="05000000000000000000" pitchFamily="2" charset="2"/>
              </a:rPr>
              <a:t> Lijngrafiek tekenen bij een tabel en een tabel maken vanuit een grafiek.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Gemiddelde leeftijd van vrouwen bij hun eerste huwelijk.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72255"/>
              </p:ext>
            </p:extLst>
          </p:nvPr>
        </p:nvGraphicFramePr>
        <p:xfrm>
          <a:off x="1561154" y="3030582"/>
          <a:ext cx="6662051" cy="5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erkblad" r:id="rId3" imgW="4831009" imgH="373530" progId="Excel.Sheet.12">
                  <p:embed/>
                </p:oleObj>
              </mc:Choice>
              <mc:Fallback>
                <p:oleObj name="Werkblad" r:id="rId3" imgW="4831009" imgH="3735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1154" y="3030582"/>
                        <a:ext cx="6662051" cy="51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422" y="3689891"/>
            <a:ext cx="5465452" cy="316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1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H6 Paragraaf 6.2 Turftabellen en staafdiagrammen.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1872" y="1828799"/>
            <a:ext cx="8595360" cy="4351337"/>
          </a:xfrm>
        </p:spPr>
        <p:txBody>
          <a:bodyPr/>
          <a:lstStyle/>
          <a:p>
            <a:r>
              <a:rPr lang="nl-NL" dirty="0" smtClean="0"/>
              <a:t>Doel</a:t>
            </a:r>
            <a:r>
              <a:rPr lang="nl-NL" dirty="0" smtClean="0">
                <a:sym typeface="Wingdings" panose="05000000000000000000" pitchFamily="2" charset="2"/>
              </a:rPr>
              <a:t> Wat is een turftabel, hoe lees en teken ik een staafdiagram?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Wat is turven?</a:t>
            </a:r>
          </a:p>
          <a:p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022" y="3021066"/>
            <a:ext cx="5045257" cy="278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7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6.2 Staafdiagrammen.</a:t>
            </a:r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553" y="2514894"/>
            <a:ext cx="45815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 maken opdrachten.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6.1 </a:t>
            </a:r>
            <a:r>
              <a:rPr lang="nl-NL" dirty="0" smtClean="0">
                <a:sym typeface="Wingdings" panose="05000000000000000000" pitchFamily="2" charset="2"/>
              </a:rPr>
              <a:t> Alle opdrachten.</a:t>
            </a:r>
            <a:endParaRPr lang="nl-NL" dirty="0" smtClean="0"/>
          </a:p>
          <a:p>
            <a:r>
              <a:rPr lang="nl-NL" dirty="0" smtClean="0">
                <a:sym typeface="Wingdings" panose="05000000000000000000" pitchFamily="2" charset="2"/>
              </a:rPr>
              <a:t>6.2  </a:t>
            </a:r>
            <a:r>
              <a:rPr lang="nl-NL" smtClean="0">
                <a:sym typeface="Wingdings" panose="05000000000000000000" pitchFamily="2" charset="2"/>
              </a:rPr>
              <a:t>Alle opdrachten. 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Vragen? Ik loop rond om te helpen.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45 minuten de tijd.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Klaar?  na kijken met het antwoorden boek aan mijn bureau.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3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behaald?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6409" y="1852411"/>
            <a:ext cx="8595360" cy="4351337"/>
          </a:xfrm>
        </p:spPr>
        <p:txBody>
          <a:bodyPr>
            <a:normAutofit/>
          </a:bodyPr>
          <a:lstStyle/>
          <a:p>
            <a:r>
              <a:rPr lang="nl-NL" dirty="0"/>
              <a:t>Leren van de toets.</a:t>
            </a:r>
          </a:p>
          <a:p>
            <a:r>
              <a:rPr lang="nl-NL" dirty="0"/>
              <a:t>Lijngrafieken tekenen bij een tabel en een tabel maken vanuit een </a:t>
            </a:r>
            <a:r>
              <a:rPr lang="nl-NL" dirty="0" smtClean="0"/>
              <a:t>grafiek.</a:t>
            </a:r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98" y="2999893"/>
            <a:ext cx="5321345" cy="320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Weergave</Template>
  <TotalTime>25</TotalTime>
  <Words>248</Words>
  <Application>Microsoft Office PowerPoint</Application>
  <PresentationFormat>Breedbeeld</PresentationFormat>
  <Paragraphs>42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Century Schoolbook</vt:lpstr>
      <vt:lpstr>Wingdings</vt:lpstr>
      <vt:lpstr>Wingdings 2</vt:lpstr>
      <vt:lpstr>View</vt:lpstr>
      <vt:lpstr>Werkblad</vt:lpstr>
      <vt:lpstr>Rekenen</vt:lpstr>
      <vt:lpstr>Inhoud van de les. </vt:lpstr>
      <vt:lpstr>Doel van de les.</vt:lpstr>
      <vt:lpstr>Bespreken van de toets.</vt:lpstr>
      <vt:lpstr>H6  Paragraaf 6.1 Tabellen en lijngrafieken</vt:lpstr>
      <vt:lpstr>H6 Paragraaf 6.2 Turftabellen en staafdiagrammen.</vt:lpstr>
      <vt:lpstr>Vervolg 6.2 Staafdiagrammen.</vt:lpstr>
      <vt:lpstr>Te maken opdrachten.</vt:lpstr>
      <vt:lpstr>Doelen behaald? </vt:lpstr>
      <vt:lpstr>Vervolg doelen.</vt:lpstr>
      <vt:lpstr>Volgende les?</vt:lpstr>
    </vt:vector>
  </TitlesOfParts>
  <Company>Deltion College Zwolle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Mike Temmink</dc:creator>
  <cp:lastModifiedBy>Mike Temmink</cp:lastModifiedBy>
  <cp:revision>4</cp:revision>
  <dcterms:created xsi:type="dcterms:W3CDTF">2016-12-07T13:23:19Z</dcterms:created>
  <dcterms:modified xsi:type="dcterms:W3CDTF">2017-03-24T10:28:53Z</dcterms:modified>
</cp:coreProperties>
</file>